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70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28/03/2020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28/03/2020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</a:t>
            </a:r>
            <a:r>
              <a:rPr lang="fr-FR"/>
              <a:t>_perf_2_1_1</a:t>
            </a:r>
            <a:r>
              <a:rPr lang="fr-FR" dirty="0"/>
              <a:t>_saisir_mettre_en_forme 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Pour passer à la ligne dans une cellule en cours de saisie, il faut utiliser la combinaison de touches Alt + Entrée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44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xl_perf_2_1_1_saisir_mettre_en_forme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 </dc:title>
  <dc:creator>Françoise Pervier</dc:creator>
  <cp:lastModifiedBy>Françoise Pervier</cp:lastModifiedBy>
  <cp:revision>4</cp:revision>
  <dcterms:created xsi:type="dcterms:W3CDTF">2020-03-28T15:18:55Z</dcterms:created>
  <dcterms:modified xsi:type="dcterms:W3CDTF">2020-03-28T15:27:49Z</dcterms:modified>
</cp:coreProperties>
</file>