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0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28/03/2020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28/03/2020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xl_perf_2_1_3_revoir_calculs_base_si_essai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La fonction SI comporte quatre arguments : 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29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xl_perf_2_1_3_revoir_calculs_base_si_essai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 </dc:title>
  <dc:creator>Françoise Pervier</dc:creator>
  <cp:lastModifiedBy>Françoise Pervier</cp:lastModifiedBy>
  <cp:revision>8</cp:revision>
  <dcterms:created xsi:type="dcterms:W3CDTF">2020-03-28T15:18:55Z</dcterms:created>
  <dcterms:modified xsi:type="dcterms:W3CDTF">2020-03-28T15:33:09Z</dcterms:modified>
</cp:coreProperties>
</file>