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96" y="12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28/03/2020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28/03/2020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xl_perf_2_1_6_Mettre_en_forme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« encadrer les différentes cellules il faut aller sur l’onglet Affichage et choisir Quadrillage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34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xl_perf_2_1_6_Mettre_en_forme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15</cp:revision>
  <dcterms:created xsi:type="dcterms:W3CDTF">2020-03-28T15:18:55Z</dcterms:created>
  <dcterms:modified xsi:type="dcterms:W3CDTF">2020-03-28T15:56:03Z</dcterms:modified>
</cp:coreProperties>
</file>