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48" d="100"/>
          <a:sy n="48" d="100"/>
        </p:scale>
        <p:origin x="48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28/03/2020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28/03/2020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Vrai faux : xl_perf</a:t>
            </a:r>
            <a:r>
              <a:rPr lang="fr-FR"/>
              <a:t>_2_1_5</a:t>
            </a:r>
            <a:br>
              <a:rPr lang="fr-FR"/>
            </a:br>
            <a:r>
              <a:rPr lang="fr-FR"/>
              <a:t>_</a:t>
            </a:r>
            <a:r>
              <a:rPr lang="fr-FR" dirty="0"/>
              <a:t>revoir_calculs_base_si_nom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Nommer une cellule peut se faire à partir de l’onglet données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35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xl_perf_2_1_5 _revoir_calculs_base_si_nom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 </dc:title>
  <dc:creator>Françoise Pervier</dc:creator>
  <cp:lastModifiedBy>Françoise Pervier</cp:lastModifiedBy>
  <cp:revision>11</cp:revision>
  <dcterms:created xsi:type="dcterms:W3CDTF">2020-03-28T15:18:55Z</dcterms:created>
  <dcterms:modified xsi:type="dcterms:W3CDTF">2020-03-28T15:54:27Z</dcterms:modified>
</cp:coreProperties>
</file>