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xl_perf_2_3_4_modif_recherchev_pour_recopie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495486"/>
          </a:xfrm>
        </p:spPr>
        <p:txBody>
          <a:bodyPr/>
          <a:lstStyle/>
          <a:p>
            <a:r>
              <a:rPr lang="fr-FR" dirty="0"/>
              <a:t>Pour que la recopie de la fonction </a:t>
            </a:r>
            <a:r>
              <a:rPr lang="fr-FR" dirty="0" err="1"/>
              <a:t>RechercheV</a:t>
            </a:r>
            <a:r>
              <a:rPr lang="fr-FR" dirty="0"/>
              <a:t> sur le libellé puisse être re copiable vers le PU HT et la TVA, il faut figer le numéro de ligne de la valeur cherchée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55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xl_perf_2_3_4_modif_recherchev_pour_recopie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30</cp:revision>
  <dcterms:created xsi:type="dcterms:W3CDTF">2020-03-28T15:18:55Z</dcterms:created>
  <dcterms:modified xsi:type="dcterms:W3CDTF">2020-04-04T15:25:56Z</dcterms:modified>
</cp:coreProperties>
</file>