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5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08/04/2020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xl_perf_2_6_1_exporter_pdf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On peut convertir, en une seule fois, plusieurs feuilles d’un même classeur Excel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32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xl_perf_2_6_1_exporter_pdf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43</cp:revision>
  <dcterms:created xsi:type="dcterms:W3CDTF">2020-03-28T15:18:55Z</dcterms:created>
  <dcterms:modified xsi:type="dcterms:W3CDTF">2020-04-08T13:28:04Z</dcterms:modified>
</cp:coreProperties>
</file>