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413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12/05/2020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xl_perf_4_2_1_calcul_delai_jours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Excel gère les dates en nombre de jours écoulés depuis </a:t>
            </a:r>
            <a:r>
              <a:rPr lang="fr-FR"/>
              <a:t>début janvier 1900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32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xl_perf_4_2_1_calcul_delai_jours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56</cp:revision>
  <dcterms:created xsi:type="dcterms:W3CDTF">2020-03-28T15:18:55Z</dcterms:created>
  <dcterms:modified xsi:type="dcterms:W3CDTF">2020-05-12T13:59:27Z</dcterms:modified>
</cp:coreProperties>
</file>