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413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12/05/2020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xl_perf_4_2_2_calcul_delai_jours_ouvres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Il est possible d’importer les jours fériés de n’importe quel pays dans Excel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34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xl_perf_4_2_2_calcul_delai_jours_ouvres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58</cp:revision>
  <dcterms:created xsi:type="dcterms:W3CDTF">2020-03-28T15:18:55Z</dcterms:created>
  <dcterms:modified xsi:type="dcterms:W3CDTF">2020-05-12T14:01:08Z</dcterms:modified>
</cp:coreProperties>
</file>